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7D14C6-8DBE-48B4-A114-860179B14941}" v="2" dt="2024-05-05T10:22:37.4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6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1BFB6-2431-4CFB-B8BC-EC1ECE6611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F68223-BDFE-4670-9147-BA8B986A36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7D8BD2-4226-40EB-A497-508EA7BB1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E867E-0CEA-4D20-8CF3-B65CECADA3B8}" type="datetimeFigureOut">
              <a:rPr lang="en-AE" smtClean="0"/>
              <a:t>05/05/2024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54A46D-9BCF-4F2B-BC21-3FBC91CC7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1C59CA-5BAD-4878-819B-CF4BEE9A0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D923A-42D0-4193-B1D5-8E7CBBE7D591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654608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DA123-CF1E-4CA6-94A4-1DA0EA463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4170AD-BAFD-4A63-9AAB-454D69794C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A57022-4C8F-4312-A98A-306D7F418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E867E-0CEA-4D20-8CF3-B65CECADA3B8}" type="datetimeFigureOut">
              <a:rPr lang="en-AE" smtClean="0"/>
              <a:t>05/05/2024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F30B7B-5173-49FB-ABB5-2D5DA3BA0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8D6532-E0DF-44A4-B043-A61CC7AF7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D923A-42D0-4193-B1D5-8E7CBBE7D591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086481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568384-E7CD-494C-8158-84DB4300DD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192D6D-47CE-4352-97B8-ABFB2D83F9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157868-B109-43A1-8D29-EA425DF19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E867E-0CEA-4D20-8CF3-B65CECADA3B8}" type="datetimeFigureOut">
              <a:rPr lang="en-AE" smtClean="0"/>
              <a:t>05/05/2024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190E59-46C5-4DE3-BC9C-F8F4DE967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A42837-BC9D-4B2C-9FE5-49DD3538C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D923A-42D0-4193-B1D5-8E7CBBE7D591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273190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C0E28-B601-48FF-BD7F-B15C9C39E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5C28B1-5E1A-4769-82EE-D978D22557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438556-E951-47F8-BA46-CFF186D7A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E867E-0CEA-4D20-8CF3-B65CECADA3B8}" type="datetimeFigureOut">
              <a:rPr lang="en-AE" smtClean="0"/>
              <a:t>05/05/2024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68855C-9D41-4410-B917-B5589F415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D78A2A-BEC0-4B5F-9F3D-5A3ABB5F2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D923A-42D0-4193-B1D5-8E7CBBE7D591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796858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F2F25-15F7-49C6-8286-1C4DA6BFC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E21E5E-11AA-47A8-A2F6-162FF7D878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CCD0B8-68F6-49AF-A0B0-ACB546E12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E867E-0CEA-4D20-8CF3-B65CECADA3B8}" type="datetimeFigureOut">
              <a:rPr lang="en-AE" smtClean="0"/>
              <a:t>05/05/2024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5D3977-48E1-4FC9-8518-2748D72BE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CDCF70-9DC6-49F5-BCFF-788A8C250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D923A-42D0-4193-B1D5-8E7CBBE7D591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883245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E4C1B-E0F6-4A8C-AD93-B3A771B0C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471E14-8932-4AD3-B600-24A67826A8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A5A707-984D-4F49-90FD-0854B25559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A6A39C-4729-4341-A21B-225C3257D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E867E-0CEA-4D20-8CF3-B65CECADA3B8}" type="datetimeFigureOut">
              <a:rPr lang="en-AE" smtClean="0"/>
              <a:t>05/05/2024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329D5A-5F66-43CD-B882-F82ABD0F8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39A3A7-9E1C-4174-BAF1-821A6DA79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D923A-42D0-4193-B1D5-8E7CBBE7D591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240630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42282-AB78-4591-937C-35BA02AC6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149330-4208-4FFD-882B-AD30FDCE00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0FDB6A-EC0C-47DB-8924-6BF111A8EE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3B14A3-4B38-41DA-99D4-D4B5421F6E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B6B46B-9096-42D1-B388-E6C8413236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421C24-DD96-41F8-B5FF-3C0DB06E4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E867E-0CEA-4D20-8CF3-B65CECADA3B8}" type="datetimeFigureOut">
              <a:rPr lang="en-AE" smtClean="0"/>
              <a:t>05/05/2024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A3F08A-4B37-4B40-AF6E-265DAF5F2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DF48E1-C4AB-4B20-9D74-9AFF22EDF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D923A-42D0-4193-B1D5-8E7CBBE7D591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501428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5F00A3-C96C-43B7-BD8A-E659E95AD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7FD0E6-27A4-499E-BEB5-B209FA57C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E867E-0CEA-4D20-8CF3-B65CECADA3B8}" type="datetimeFigureOut">
              <a:rPr lang="en-AE" smtClean="0"/>
              <a:t>05/05/2024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678BBB-1CC9-41A8-8BCE-42EE855AB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A8913B-02C6-488D-B22D-412A6A1A2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D923A-42D0-4193-B1D5-8E7CBBE7D591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692628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AC7EBA-7942-4957-B1F9-77F320691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E867E-0CEA-4D20-8CF3-B65CECADA3B8}" type="datetimeFigureOut">
              <a:rPr lang="en-AE" smtClean="0"/>
              <a:t>05/05/2024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7FDABF-5E0B-489C-A597-78624D750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1B7D5A-23B4-4F5A-8338-AF1F5C283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D923A-42D0-4193-B1D5-8E7CBBE7D591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299410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75B84-3E67-4DB7-BC06-D14046225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2A00E1-296D-4880-9F65-0606BB2AEC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D64FB5-A7CF-436F-B239-00B8F77914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356581-B9AB-444C-AC26-BFABC30BD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E867E-0CEA-4D20-8CF3-B65CECADA3B8}" type="datetimeFigureOut">
              <a:rPr lang="en-AE" smtClean="0"/>
              <a:t>05/05/2024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07D44D-7893-4937-94B1-9B39A924B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87DA4E-1656-412B-851A-815337711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D923A-42D0-4193-B1D5-8E7CBBE7D591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219535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B619B-C3BE-4670-8B2E-EBCA91E49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22A021-1496-4EFA-9C1D-376DF630E0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1C079B-C6A8-46C1-9B85-A478BC68A4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F0A662-1DD7-478A-AE00-4FEE1AB61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E867E-0CEA-4D20-8CF3-B65CECADA3B8}" type="datetimeFigureOut">
              <a:rPr lang="en-AE" smtClean="0"/>
              <a:t>05/05/2024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22D4A5-F39D-4C5A-93C0-EB2CF578A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FBEBE4-9778-4822-8349-041E95EDF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D923A-42D0-4193-B1D5-8E7CBBE7D591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672225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056E9D-6DBA-4DAA-884A-946745BCD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3E74AF-2CFE-4A43-A0F7-538D9FFE47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0A830D-D29F-4C18-9C86-64D345F202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E867E-0CEA-4D20-8CF3-B65CECADA3B8}" type="datetimeFigureOut">
              <a:rPr lang="en-AE" smtClean="0"/>
              <a:t>05/05/2024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C992CA-A272-4CE2-A3C7-0A69AAE776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8971EB-1AA6-4951-9B8C-8209B22CD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D923A-42D0-4193-B1D5-8E7CBBE7D591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81273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1537D-FF4D-4175-8C27-DE68B500AA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250" y="2581275"/>
            <a:ext cx="12192000" cy="3429000"/>
          </a:xfrm>
        </p:spPr>
        <p:txBody>
          <a:bodyPr anchor="ctr">
            <a:normAutofit/>
          </a:bodyPr>
          <a:lstStyle/>
          <a:p>
            <a:r>
              <a:rPr lang="en-US" sz="4000" i="1" dirty="0" err="1"/>
              <a:t>Aayirangalil</a:t>
            </a:r>
            <a:r>
              <a:rPr lang="en-US" sz="4000" i="1" dirty="0"/>
              <a:t> </a:t>
            </a:r>
            <a:r>
              <a:rPr lang="en-US" sz="4000" i="1" dirty="0" err="1"/>
              <a:t>sundaran</a:t>
            </a:r>
            <a:r>
              <a:rPr lang="en-US" sz="4000" i="1" dirty="0"/>
              <a:t> </a:t>
            </a:r>
            <a:r>
              <a:rPr lang="en-US" sz="4000" i="1" dirty="0" err="1"/>
              <a:t>vandhithan</a:t>
            </a:r>
            <a:br>
              <a:rPr lang="en-US" sz="4000" i="1" dirty="0"/>
            </a:br>
            <a:r>
              <a:rPr lang="en-US" sz="4000" i="1" dirty="0" err="1"/>
              <a:t>Aarilum</a:t>
            </a:r>
            <a:r>
              <a:rPr lang="en-US" sz="4000" i="1" dirty="0"/>
              <a:t> </a:t>
            </a:r>
            <a:r>
              <a:rPr lang="en-US" sz="4000" i="1" dirty="0" err="1"/>
              <a:t>unnathan</a:t>
            </a:r>
            <a:r>
              <a:rPr lang="en-US" sz="4000" i="1" dirty="0"/>
              <a:t> </a:t>
            </a:r>
            <a:r>
              <a:rPr lang="en-US" sz="4000" i="1" dirty="0" err="1"/>
              <a:t>kristhuvaam</a:t>
            </a:r>
            <a:endParaRPr lang="en-US" sz="4000" i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36B9F0-9543-5A92-5004-16B0376DD9DD}"/>
              </a:ext>
            </a:extLst>
          </p:cNvPr>
          <p:cNvSpPr txBox="1"/>
          <p:nvPr/>
        </p:nvSpPr>
        <p:spPr>
          <a:xfrm>
            <a:off x="1333500" y="1124635"/>
            <a:ext cx="9229725" cy="13069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ആയിരങ്ങളില്‍ സുന്ദരന്‍ വന്ദിതന്‍ 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en-US" sz="2800" b="1" dirty="0">
                <a:effectLst/>
                <a:latin typeface="Nirmala UI" panose="020B0502040204020203" pitchFamily="34" charset="0"/>
                <a:ea typeface="Times New Roman" panose="02020603050405020304" pitchFamily="18" charset="0"/>
              </a:rPr>
              <a:t>		</a:t>
            </a: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ആരിലുമുന്നതന്‍ ക്രിസ്തുവാം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0984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1537D-FF4D-4175-8C27-DE68B500AA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1928" y="3635317"/>
            <a:ext cx="12192000" cy="2965508"/>
          </a:xfrm>
        </p:spPr>
        <p:txBody>
          <a:bodyPr anchor="ctr">
            <a:normAutofit/>
          </a:bodyPr>
          <a:lstStyle/>
          <a:p>
            <a:pPr algn="l"/>
            <a:r>
              <a:rPr lang="en-US" sz="3200" dirty="0" err="1"/>
              <a:t>Avanoppam</a:t>
            </a:r>
            <a:r>
              <a:rPr lang="en-US" sz="3200" dirty="0"/>
              <a:t> </a:t>
            </a:r>
            <a:r>
              <a:rPr lang="en-US" sz="3200" dirty="0" err="1"/>
              <a:t>parayaanoralumilla</a:t>
            </a:r>
            <a:r>
              <a:rPr lang="en-US" sz="3200" dirty="0"/>
              <a:t>, </a:t>
            </a:r>
            <a:r>
              <a:rPr lang="en-US" sz="3200" dirty="0" err="1"/>
              <a:t>avaneppol</a:t>
            </a:r>
            <a:r>
              <a:rPr lang="en-US" sz="3200" dirty="0"/>
              <a:t> </a:t>
            </a:r>
            <a:r>
              <a:rPr lang="en-US" sz="3200" dirty="0" err="1"/>
              <a:t>aaraadhyar</a:t>
            </a:r>
            <a:r>
              <a:rPr lang="en-US" sz="3200" dirty="0"/>
              <a:t> </a:t>
            </a:r>
            <a:r>
              <a:rPr lang="en-US" sz="3200" dirty="0" err="1"/>
              <a:t>aarumilla</a:t>
            </a:r>
            <a:br>
              <a:rPr lang="en-US" sz="3200" dirty="0"/>
            </a:br>
            <a:r>
              <a:rPr lang="en-US" sz="3200" dirty="0" err="1"/>
              <a:t>Avanil</a:t>
            </a:r>
            <a:r>
              <a:rPr lang="en-US" sz="3200" dirty="0"/>
              <a:t> </a:t>
            </a:r>
            <a:r>
              <a:rPr lang="en-US" sz="3200" dirty="0" err="1"/>
              <a:t>sharanapett</a:t>
            </a:r>
            <a:r>
              <a:rPr lang="en-US" sz="3200" dirty="0"/>
              <a:t> </a:t>
            </a:r>
            <a:r>
              <a:rPr lang="en-US" sz="3200" dirty="0" err="1"/>
              <a:t>aarume-aarume</a:t>
            </a:r>
            <a:br>
              <a:rPr lang="en-US" sz="3200" dirty="0"/>
            </a:br>
            <a:r>
              <a:rPr lang="en-US" sz="3200" dirty="0" err="1"/>
              <a:t>Orunaalum</a:t>
            </a:r>
            <a:r>
              <a:rPr lang="en-US" sz="3200" dirty="0"/>
              <a:t> </a:t>
            </a:r>
            <a:r>
              <a:rPr lang="en-US" sz="3200" dirty="0" err="1"/>
              <a:t>alayaathe</a:t>
            </a:r>
            <a:r>
              <a:rPr lang="en-US" sz="3200" dirty="0"/>
              <a:t> </a:t>
            </a:r>
            <a:r>
              <a:rPr lang="en-US" sz="3200" dirty="0" err="1"/>
              <a:t>modamaay-modamaay</a:t>
            </a:r>
            <a:br>
              <a:rPr lang="en-US" sz="3200" dirty="0"/>
            </a:br>
            <a:r>
              <a:rPr lang="en-US" sz="3200" dirty="0" err="1"/>
              <a:t>Maruvum</a:t>
            </a:r>
            <a:r>
              <a:rPr lang="en-US" sz="3200" dirty="0"/>
              <a:t> </a:t>
            </a:r>
            <a:r>
              <a:rPr lang="en-US" sz="3200" dirty="0" err="1"/>
              <a:t>maruvilum</a:t>
            </a:r>
            <a:r>
              <a:rPr lang="en-US" sz="3200" dirty="0"/>
              <a:t> </a:t>
            </a:r>
            <a:r>
              <a:rPr lang="en-US" sz="3200" dirty="0" err="1"/>
              <a:t>shanthamaay</a:t>
            </a:r>
            <a:br>
              <a:rPr lang="en-US" sz="3200" dirty="0"/>
            </a:br>
            <a:br>
              <a:rPr lang="en-US" sz="1200" dirty="0"/>
            </a:br>
            <a:r>
              <a:rPr lang="en-US" sz="3200" dirty="0"/>
              <a:t>	</a:t>
            </a:r>
            <a:r>
              <a:rPr lang="en-US" sz="3200" i="1" dirty="0" err="1"/>
              <a:t>Aayirangalil</a:t>
            </a:r>
            <a:r>
              <a:rPr lang="en-US" sz="3200" i="1" dirty="0"/>
              <a:t> </a:t>
            </a:r>
            <a:r>
              <a:rPr lang="en-US" sz="3200" i="1" dirty="0" err="1"/>
              <a:t>sundaran</a:t>
            </a:r>
            <a:r>
              <a:rPr lang="en-US" sz="3200" i="1" dirty="0"/>
              <a:t> </a:t>
            </a:r>
            <a:r>
              <a:rPr lang="en-US" sz="3200" i="1" dirty="0" err="1"/>
              <a:t>vandhithan</a:t>
            </a:r>
            <a:r>
              <a:rPr lang="en-US" sz="3200" i="1" dirty="0"/>
              <a:t> </a:t>
            </a:r>
            <a:r>
              <a:rPr lang="en-US" sz="3200" i="1" dirty="0" err="1"/>
              <a:t>Aarilum</a:t>
            </a:r>
            <a:r>
              <a:rPr lang="en-US" sz="3200" i="1" dirty="0"/>
              <a:t> </a:t>
            </a:r>
            <a:r>
              <a:rPr lang="en-US" sz="3200" i="1" dirty="0" err="1"/>
              <a:t>unnathan</a:t>
            </a:r>
            <a:r>
              <a:rPr lang="en-US" sz="3200" i="1" dirty="0"/>
              <a:t> </a:t>
            </a:r>
            <a:r>
              <a:rPr lang="en-US" sz="3200" i="1" dirty="0" err="1"/>
              <a:t>kristhuvaam</a:t>
            </a:r>
            <a:endParaRPr lang="en-US" sz="3200" i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F4AD87-0994-425A-BD1A-88AAB2EED2A0}"/>
              </a:ext>
            </a:extLst>
          </p:cNvPr>
          <p:cNvSpPr txBox="1"/>
          <p:nvPr/>
        </p:nvSpPr>
        <p:spPr>
          <a:xfrm>
            <a:off x="161928" y="0"/>
            <a:ext cx="12125324" cy="35572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അവനൊപ്പം പറയാനൊരാളുമില്ല</a:t>
            </a:r>
            <a:endParaRPr lang="en-US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അവനെപ്പോലാരാധ്യരാരുമില്ല</a:t>
            </a:r>
            <a:endParaRPr lang="en-US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അവനില്‍ ശരണപ്പെട്ടാരുമേ-ആരുമേ</a:t>
            </a:r>
            <a:endParaRPr lang="en-US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ഒരു നാളും അലയാതെ മോദമായ് മോദമായ്</a:t>
            </a:r>
            <a:endParaRPr lang="en-US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ml-IN" sz="24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മരുവും മരുവിലും ശാന്തമായ്</a:t>
            </a:r>
            <a:endParaRPr lang="en-US" sz="2400" b="1" dirty="0">
              <a:effectLst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ആയിരങ്ങളില്‍ സുന്ദരന്‍ വന്ദിതന്‍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</a:t>
            </a:r>
            <a:r>
              <a:rPr lang="ml-IN" sz="2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ആരിലുമുന്നതന്‍ ക്രിസ്തുവാം</a:t>
            </a:r>
            <a:endParaRPr lang="en-US" sz="24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0589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1537D-FF4D-4175-8C27-DE68B500AA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9550" y="3663892"/>
            <a:ext cx="11811000" cy="3098858"/>
          </a:xfrm>
        </p:spPr>
        <p:txBody>
          <a:bodyPr anchor="ctr">
            <a:normAutofit/>
          </a:bodyPr>
          <a:lstStyle/>
          <a:p>
            <a:pPr algn="l"/>
            <a:r>
              <a:rPr lang="en-US" sz="3200" dirty="0" err="1"/>
              <a:t>Avanikku</a:t>
            </a:r>
            <a:r>
              <a:rPr lang="en-US" sz="3200" dirty="0"/>
              <a:t> </a:t>
            </a:r>
            <a:r>
              <a:rPr lang="en-US" sz="3200" dirty="0" err="1"/>
              <a:t>pothuvaay</a:t>
            </a:r>
            <a:r>
              <a:rPr lang="en-US" sz="3200" dirty="0"/>
              <a:t> </a:t>
            </a:r>
            <a:r>
              <a:rPr lang="en-US" sz="3200" dirty="0" err="1"/>
              <a:t>niruthi</a:t>
            </a:r>
            <a:r>
              <a:rPr lang="en-US" sz="3200" dirty="0"/>
              <a:t> </a:t>
            </a:r>
            <a:r>
              <a:rPr lang="en-US" sz="3200" dirty="0" err="1"/>
              <a:t>daivam</a:t>
            </a:r>
            <a:r>
              <a:rPr lang="en-US" sz="3200" dirty="0"/>
              <a:t>, </a:t>
            </a:r>
            <a:r>
              <a:rPr lang="en-US" sz="3200" dirty="0" err="1"/>
              <a:t>avanekkondathre</a:t>
            </a:r>
            <a:r>
              <a:rPr lang="en-US" sz="3200" dirty="0"/>
              <a:t> </a:t>
            </a:r>
            <a:r>
              <a:rPr lang="en-US" sz="3200" dirty="0" err="1"/>
              <a:t>nirappu</a:t>
            </a:r>
            <a:r>
              <a:rPr lang="en-US" sz="3200" dirty="0"/>
              <a:t> </a:t>
            </a:r>
            <a:r>
              <a:rPr lang="en-US" sz="3200" dirty="0" err="1"/>
              <a:t>thannu</a:t>
            </a:r>
            <a:r>
              <a:rPr lang="en-US" sz="3200" dirty="0"/>
              <a:t>.</a:t>
            </a:r>
            <a:br>
              <a:rPr lang="en-US" sz="3200" dirty="0"/>
            </a:br>
            <a:r>
              <a:rPr lang="en-US" sz="3200" dirty="0" err="1"/>
              <a:t>Avane</a:t>
            </a:r>
            <a:r>
              <a:rPr lang="en-US" sz="3200" dirty="0"/>
              <a:t> </a:t>
            </a:r>
            <a:r>
              <a:rPr lang="en-US" sz="3200" dirty="0" err="1"/>
              <a:t>vittorunaalum</a:t>
            </a:r>
            <a:r>
              <a:rPr lang="en-US" sz="3200" dirty="0"/>
              <a:t> </a:t>
            </a:r>
            <a:r>
              <a:rPr lang="en-US" sz="3200" dirty="0" err="1"/>
              <a:t>pokumo-pokumo</a:t>
            </a:r>
            <a:r>
              <a:rPr lang="en-US" sz="3200" dirty="0"/>
              <a:t>!</a:t>
            </a:r>
            <a:br>
              <a:rPr lang="en-US" sz="3200" dirty="0"/>
            </a:br>
            <a:r>
              <a:rPr lang="en-US" sz="3200" dirty="0" err="1"/>
              <a:t>Aruthathaa</a:t>
            </a:r>
            <a:r>
              <a:rPr lang="en-US" sz="3200" dirty="0"/>
              <a:t> </a:t>
            </a:r>
            <a:r>
              <a:rPr lang="en-US" sz="3200" dirty="0" err="1"/>
              <a:t>thonnume</a:t>
            </a:r>
            <a:r>
              <a:rPr lang="en-US" sz="3200" dirty="0"/>
              <a:t> </a:t>
            </a:r>
            <a:r>
              <a:rPr lang="en-US" sz="3200" dirty="0" err="1"/>
              <a:t>cheyyumo-cheyyumo</a:t>
            </a:r>
            <a:br>
              <a:rPr lang="en-US" sz="3200" dirty="0"/>
            </a:br>
            <a:r>
              <a:rPr lang="en-US" sz="3200" dirty="0" err="1"/>
              <a:t>Avaneyorthanisham</a:t>
            </a:r>
            <a:r>
              <a:rPr lang="en-US" sz="3200" dirty="0"/>
              <a:t> </a:t>
            </a:r>
            <a:r>
              <a:rPr lang="en-US" sz="3200" dirty="0" err="1"/>
              <a:t>njaan</a:t>
            </a:r>
            <a:r>
              <a:rPr lang="en-US" sz="3200" dirty="0"/>
              <a:t> </a:t>
            </a:r>
            <a:r>
              <a:rPr lang="en-US" sz="3200" dirty="0" err="1"/>
              <a:t>paadidum</a:t>
            </a:r>
            <a:br>
              <a:rPr lang="en-US" sz="3200" dirty="0"/>
            </a:br>
            <a:br>
              <a:rPr lang="en-US" sz="1200" dirty="0"/>
            </a:br>
            <a:r>
              <a:rPr lang="en-US" sz="3200" dirty="0"/>
              <a:t>	</a:t>
            </a:r>
            <a:r>
              <a:rPr lang="en-US" sz="3200" i="1" dirty="0" err="1"/>
              <a:t>Aayirangalil</a:t>
            </a:r>
            <a:r>
              <a:rPr lang="en-US" sz="3200" i="1" dirty="0"/>
              <a:t> </a:t>
            </a:r>
            <a:r>
              <a:rPr lang="en-US" sz="3200" i="1" dirty="0" err="1"/>
              <a:t>sundaran</a:t>
            </a:r>
            <a:r>
              <a:rPr lang="en-US" sz="3200" i="1" dirty="0"/>
              <a:t> </a:t>
            </a:r>
            <a:r>
              <a:rPr lang="en-US" sz="3200" i="1" dirty="0" err="1"/>
              <a:t>vandhithan</a:t>
            </a:r>
            <a:r>
              <a:rPr lang="en-US" sz="3200" i="1" dirty="0"/>
              <a:t> </a:t>
            </a:r>
            <a:r>
              <a:rPr lang="en-US" sz="3200" i="1" dirty="0" err="1"/>
              <a:t>Aarilum</a:t>
            </a:r>
            <a:r>
              <a:rPr lang="en-US" sz="3200" i="1" dirty="0"/>
              <a:t> </a:t>
            </a:r>
            <a:r>
              <a:rPr lang="en-US" sz="3200" i="1" dirty="0" err="1"/>
              <a:t>unnathan</a:t>
            </a:r>
            <a:r>
              <a:rPr lang="en-US" sz="3200" i="1" dirty="0"/>
              <a:t> </a:t>
            </a:r>
            <a:r>
              <a:rPr lang="en-US" sz="3200" i="1" dirty="0" err="1"/>
              <a:t>kristhuvaam</a:t>
            </a:r>
            <a:endParaRPr lang="en-US" sz="3200" i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61AE8AD-90EE-1674-07E3-A25FB4600190}"/>
              </a:ext>
            </a:extLst>
          </p:cNvPr>
          <p:cNvSpPr txBox="1"/>
          <p:nvPr/>
        </p:nvSpPr>
        <p:spPr>
          <a:xfrm>
            <a:off x="171450" y="0"/>
            <a:ext cx="12020550" cy="42160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അവനിക്കു പൊതുവായ് നിറുത്തി ദൈവം</a:t>
            </a:r>
            <a:endParaRPr lang="en-US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അവനെക്കൊണ്ടത്രേ നിരപ്പുതന്നു</a:t>
            </a:r>
            <a:endParaRPr lang="en-US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അവനെ വിട്ടൊരുനാളും പോകുമോ-പോകുമോ</a:t>
            </a:r>
            <a:endParaRPr lang="en-US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അരുതാത്തതൊന്നുമേ ചെയ്യുമോ-ചെയ്യുമോ</a:t>
            </a:r>
            <a:endParaRPr lang="en-US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അവനെയോര്‍ത്തനിശം ഞാന്‍ പാടിടും</a:t>
            </a:r>
            <a:endParaRPr lang="en-US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  </a:t>
            </a:r>
            <a:endParaRPr lang="en-US" sz="1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>
              <a:lnSpc>
                <a:spcPct val="150000"/>
              </a:lnSpc>
              <a:tabLst>
                <a:tab pos="228600" algn="l"/>
                <a:tab pos="457200" algn="l"/>
              </a:tabLst>
            </a:pPr>
            <a:r>
              <a:rPr lang="ml-IN" sz="2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ആയിരങ്ങളില്‍ സുന്ദരന്‍ വന്ദിതന്‍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</a:t>
            </a:r>
            <a:r>
              <a:rPr lang="ml-IN" sz="2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ആരിലുമുന്നതന്‍ ക്രിസ്തുവാം</a:t>
            </a:r>
            <a:endParaRPr lang="en-US" sz="24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7183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1537D-FF4D-4175-8C27-DE68B500AA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5738" y="3663892"/>
            <a:ext cx="11901486" cy="2965508"/>
          </a:xfrm>
        </p:spPr>
        <p:txBody>
          <a:bodyPr anchor="ctr">
            <a:normAutofit/>
          </a:bodyPr>
          <a:lstStyle/>
          <a:p>
            <a:pPr algn="l"/>
            <a:r>
              <a:rPr lang="en-US" sz="3200" dirty="0" err="1"/>
              <a:t>Varuvin</a:t>
            </a:r>
            <a:r>
              <a:rPr lang="en-US" sz="3200" dirty="0"/>
              <a:t> </a:t>
            </a:r>
            <a:r>
              <a:rPr lang="en-US" sz="3200" dirty="0" err="1"/>
              <a:t>vanangi</a:t>
            </a:r>
            <a:r>
              <a:rPr lang="en-US" sz="3200" dirty="0"/>
              <a:t> </a:t>
            </a:r>
            <a:r>
              <a:rPr lang="en-US" sz="3200" dirty="0" err="1"/>
              <a:t>namaskkarippin</a:t>
            </a:r>
            <a:r>
              <a:rPr lang="en-US" sz="3200" dirty="0"/>
              <a:t>, </a:t>
            </a:r>
            <a:r>
              <a:rPr lang="en-US" sz="3200" dirty="0" err="1"/>
              <a:t>orumichunarnnu</a:t>
            </a:r>
            <a:r>
              <a:rPr lang="en-US" sz="3200" dirty="0"/>
              <a:t> </a:t>
            </a:r>
            <a:r>
              <a:rPr lang="en-US" sz="3200" dirty="0" err="1"/>
              <a:t>pukazhthiduvin</a:t>
            </a:r>
            <a:br>
              <a:rPr lang="en-US" sz="3200" dirty="0"/>
            </a:br>
            <a:r>
              <a:rPr lang="en-US" sz="3200" dirty="0" err="1"/>
              <a:t>Balavum</a:t>
            </a:r>
            <a:r>
              <a:rPr lang="en-US" sz="3200" dirty="0"/>
              <a:t> </a:t>
            </a:r>
            <a:r>
              <a:rPr lang="en-US" sz="3200" dirty="0" err="1"/>
              <a:t>bahumaanam</a:t>
            </a:r>
            <a:r>
              <a:rPr lang="en-US" sz="3200" dirty="0"/>
              <a:t> </a:t>
            </a:r>
            <a:r>
              <a:rPr lang="en-US" sz="3200" dirty="0" err="1"/>
              <a:t>aakave-yaakave</a:t>
            </a:r>
            <a:br>
              <a:rPr lang="en-US" sz="3200" dirty="0"/>
            </a:br>
            <a:r>
              <a:rPr lang="en-US" sz="3200" dirty="0" err="1"/>
              <a:t>Thirumumbil</a:t>
            </a:r>
            <a:r>
              <a:rPr lang="en-US" sz="3200" dirty="0"/>
              <a:t> </a:t>
            </a:r>
            <a:r>
              <a:rPr lang="en-US" sz="3200" dirty="0" err="1"/>
              <a:t>arppichu</a:t>
            </a:r>
            <a:r>
              <a:rPr lang="en-US" sz="3200" dirty="0"/>
              <a:t> </a:t>
            </a:r>
            <a:r>
              <a:rPr lang="en-US" sz="3200" dirty="0" err="1"/>
              <a:t>veezhuvin-veezhuvin</a:t>
            </a:r>
            <a:br>
              <a:rPr lang="en-US" sz="3200" dirty="0"/>
            </a:br>
            <a:r>
              <a:rPr lang="en-US" sz="3200" dirty="0"/>
              <a:t>Thiru </a:t>
            </a:r>
            <a:r>
              <a:rPr lang="en-US" sz="3200" dirty="0" err="1"/>
              <a:t>naamam</a:t>
            </a:r>
            <a:r>
              <a:rPr lang="en-US" sz="3200" dirty="0"/>
              <a:t> </a:t>
            </a:r>
            <a:r>
              <a:rPr lang="en-US" sz="3200" dirty="0" err="1"/>
              <a:t>ennekkum</a:t>
            </a:r>
            <a:r>
              <a:rPr lang="en-US" sz="3200" dirty="0"/>
              <a:t> </a:t>
            </a:r>
            <a:r>
              <a:rPr lang="en-US" sz="3200" dirty="0" err="1"/>
              <a:t>vaazhthuvin</a:t>
            </a:r>
            <a:br>
              <a:rPr lang="en-US" sz="3200" dirty="0"/>
            </a:br>
            <a:br>
              <a:rPr lang="en-US" sz="1200" dirty="0"/>
            </a:br>
            <a:r>
              <a:rPr lang="en-US" sz="3200" dirty="0"/>
              <a:t>	</a:t>
            </a:r>
            <a:r>
              <a:rPr lang="en-US" sz="3200" i="1" dirty="0" err="1"/>
              <a:t>Aayirangalil</a:t>
            </a:r>
            <a:r>
              <a:rPr lang="en-US" sz="3200" i="1" dirty="0"/>
              <a:t> </a:t>
            </a:r>
            <a:r>
              <a:rPr lang="en-US" sz="3200" i="1" dirty="0" err="1"/>
              <a:t>sundaran</a:t>
            </a:r>
            <a:r>
              <a:rPr lang="en-US" sz="3200" i="1" dirty="0"/>
              <a:t> </a:t>
            </a:r>
            <a:r>
              <a:rPr lang="en-US" sz="3200" i="1" dirty="0" err="1"/>
              <a:t>vandhithan</a:t>
            </a:r>
            <a:r>
              <a:rPr lang="en-US" sz="3200" i="1" dirty="0"/>
              <a:t> </a:t>
            </a:r>
            <a:r>
              <a:rPr lang="en-US" sz="3200" i="1" dirty="0" err="1"/>
              <a:t>Aarilum</a:t>
            </a:r>
            <a:r>
              <a:rPr lang="en-US" sz="3200" i="1" dirty="0"/>
              <a:t> </a:t>
            </a:r>
            <a:r>
              <a:rPr lang="en-US" sz="3200" i="1" dirty="0" err="1"/>
              <a:t>unnathan</a:t>
            </a:r>
            <a:r>
              <a:rPr lang="en-US" sz="3200" i="1" dirty="0"/>
              <a:t> </a:t>
            </a:r>
            <a:r>
              <a:rPr lang="en-US" sz="3200" i="1" dirty="0" err="1"/>
              <a:t>kristhuvaam</a:t>
            </a:r>
            <a:endParaRPr lang="en-US" sz="3200" i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D71BD4A-1349-4C7D-C63E-634968C0C3E8}"/>
              </a:ext>
            </a:extLst>
          </p:cNvPr>
          <p:cNvSpPr txBox="1"/>
          <p:nvPr/>
        </p:nvSpPr>
        <p:spPr>
          <a:xfrm>
            <a:off x="104776" y="106840"/>
            <a:ext cx="12087224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വരുവിന്‍ വണങ്ങി നമസ്കരിപ്പിന്‍</a:t>
            </a:r>
            <a:endParaRPr lang="en-US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ഒരുമിച്ചുണര്‍ന്നു പുകഴ്ത്തിടുവിന്‍</a:t>
            </a:r>
            <a:endParaRPr lang="en-US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ബലവും ബഹുമാനമാകവേ-യാകവേ</a:t>
            </a:r>
            <a:endParaRPr lang="en-US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തിരുമുമ്പിലര്‍പ്പിച്ചു വീഴുവിന്‍-വീഴുവിന്‍</a:t>
            </a:r>
            <a:endParaRPr lang="en-US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ml-IN" sz="24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തിരുനാമമെന്നേക്കും വാഴ്ത്തുവിന്‍</a:t>
            </a:r>
            <a:endParaRPr lang="en-US" sz="2400" b="1" dirty="0">
              <a:effectLst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endParaRPr lang="en-US" dirty="0">
              <a:cs typeface="Nirmala UI" panose="020B0502040204020203" pitchFamily="34" charset="0"/>
            </a:endParaRPr>
          </a:p>
          <a:p>
            <a:r>
              <a:rPr lang="ml-IN" sz="2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ആയിരങ്ങളില്‍ സുന്ദരന്‍ വന്ദിതന്‍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</a:t>
            </a:r>
            <a:r>
              <a:rPr lang="ml-IN" sz="2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ആരിലുമുന്നതന്‍ ക്രിസ്തുവാം</a:t>
            </a:r>
            <a:endParaRPr lang="en-US" sz="24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710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B069716C0EE04E9B9BFE5CF304AAA3" ma:contentTypeVersion="2" ma:contentTypeDescription="Create a new document." ma:contentTypeScope="" ma:versionID="50c7f20b21558992eec3bee185249a69">
  <xsd:schema xmlns:xsd="http://www.w3.org/2001/XMLSchema" xmlns:xs="http://www.w3.org/2001/XMLSchema" xmlns:p="http://schemas.microsoft.com/office/2006/metadata/properties" xmlns:ns2="d7027104-440d-4d20-a578-e1d0db2aa117" targetNamespace="http://schemas.microsoft.com/office/2006/metadata/properties" ma:root="true" ma:fieldsID="365e03eed7084236436414f3cd00bf76" ns2:_="">
    <xsd:import namespace="d7027104-440d-4d20-a578-e1d0db2aa1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027104-440d-4d20-a578-e1d0db2aa1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F4AFDCD-6AF2-4744-B26E-5F775ECA4F35}">
  <ds:schemaRefs>
    <ds:schemaRef ds:uri="http://www.w3.org/XML/1998/namespace"/>
    <ds:schemaRef ds:uri="http://schemas.microsoft.com/office/2006/documentManagement/types"/>
    <ds:schemaRef ds:uri="http://purl.org/dc/elements/1.1/"/>
    <ds:schemaRef ds:uri="http://purl.org/dc/dcmitype/"/>
    <ds:schemaRef ds:uri="http://purl.org/dc/terms/"/>
    <ds:schemaRef ds:uri="http://schemas.openxmlformats.org/package/2006/metadata/core-properties"/>
    <ds:schemaRef ds:uri="d7027104-440d-4d20-a578-e1d0db2aa117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E19BBBA4-3ADB-4BA0-B3CC-2A71B81D2C3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78D6A5A-3BAD-45A3-A338-B1DF6025C0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7027104-440d-4d20-a578-e1d0db2aa1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155</Words>
  <Application>Microsoft Office PowerPoint</Application>
  <PresentationFormat>Widescreen</PresentationFormat>
  <Paragraphs>27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Nirmala UI</vt:lpstr>
      <vt:lpstr>Times New Roman</vt:lpstr>
      <vt:lpstr>Office Theme</vt:lpstr>
      <vt:lpstr>Aayirangalil sundaran vandhithan Aarilum unnathan kristhuvaam</vt:lpstr>
      <vt:lpstr>Avanoppam parayaanoralumilla, avaneppol aaraadhyar aarumilla Avanil sharanapett aarume-aarume Orunaalum alayaathe modamaay-modamaay Maruvum maruvilum shanthamaay   Aayirangalil sundaran vandhithan Aarilum unnathan kristhuvaam</vt:lpstr>
      <vt:lpstr>Avanikku pothuvaay niruthi daivam, avanekkondathre nirappu thannu. Avane vittorunaalum pokumo-pokumo! Aruthathaa thonnume cheyyumo-cheyyumo Avaneyorthanisham njaan paadidum   Aayirangalil sundaran vandhithan Aarilum unnathan kristhuvaam</vt:lpstr>
      <vt:lpstr>Varuvin vanangi namaskkarippin, orumichunarnnu pukazhthiduvin Balavum bahumaanam aakave-yaakave Thirumumbil arppichu veezhuvin-veezhuvin Thiru naamam ennekkum vaazhthuvin   Aayirangalil sundaran vandhithan Aarilum unnathan kristhuvaam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ആയിരങ്ങളില്‍ സുന്ദരന്‍ വന്ദിതന്‍ </dc:title>
  <dc:subject>219</dc:subject>
  <dc:creator>Christie Varghese</dc:creator>
  <cp:keywords>Formatting Pending</cp:keywords>
  <cp:lastModifiedBy>Shaji Varghese</cp:lastModifiedBy>
  <cp:revision>2</cp:revision>
  <dcterms:created xsi:type="dcterms:W3CDTF">2022-04-24T13:18:39Z</dcterms:created>
  <dcterms:modified xsi:type="dcterms:W3CDTF">2024-05-05T10:22:40Z</dcterms:modified>
  <cp:category>Praise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0x010100E1B069716C0EE04E9B9BFE5CF304AAA3</vt:lpwstr>
  </property>
</Properties>
</file>